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3"/>
  </p:notesMasterIdLst>
  <p:sldIdLst>
    <p:sldId id="256" r:id="rId2"/>
    <p:sldId id="304" r:id="rId3"/>
    <p:sldId id="257" r:id="rId4"/>
    <p:sldId id="297" r:id="rId5"/>
    <p:sldId id="299" r:id="rId6"/>
    <p:sldId id="261" r:id="rId7"/>
    <p:sldId id="300" r:id="rId8"/>
    <p:sldId id="301" r:id="rId9"/>
    <p:sldId id="303" r:id="rId10"/>
    <p:sldId id="305" r:id="rId11"/>
    <p:sldId id="269" r:id="rId12"/>
  </p:sldIdLst>
  <p:sldSz cx="9144000" cy="5143500" type="screen16x9"/>
  <p:notesSz cx="6858000" cy="9144000"/>
  <p:embeddedFontLst>
    <p:embeddedFont>
      <p:font typeface="Fira Sans Condensed Light" panose="020B0604020202020204" charset="0"/>
      <p:regular r:id="rId14"/>
      <p:bold r:id="rId15"/>
      <p:italic r:id="rId16"/>
      <p:boldItalic r:id="rId17"/>
    </p:embeddedFont>
    <p:embeddedFont>
      <p:font typeface="Anton" panose="020B0604020202020204" charset="0"/>
      <p:regular r:id="rId18"/>
    </p:embeddedFont>
    <p:embeddedFont>
      <p:font typeface="Rajdhani" panose="020B0604020202020204" charset="0"/>
      <p:regular r:id="rId19"/>
      <p:bold r:id="rId20"/>
    </p:embeddedFont>
    <p:embeddedFont>
      <p:font typeface="Josefin Slab" panose="020B0604020202020204" charset="0"/>
      <p:regular r:id="rId21"/>
      <p:bold r:id="rId22"/>
      <p:italic r:id="rId23"/>
      <p:boldItalic r:id="rId24"/>
    </p:embeddedFont>
    <p:embeddedFont>
      <p:font typeface="Advent Pro Light"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4F0B52-BBA0-45F1-A0BB-5AEA99E58187}">
  <a:tblStyle styleId="{A14F0B52-BBA0-45F1-A0BB-5AEA99E581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991088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73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9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6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87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93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284158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9" r:id="rId4"/>
    <p:sldLayoutId id="2147483662" r:id="rId5"/>
    <p:sldLayoutId id="2147483666" r:id="rId6"/>
    <p:sldLayoutId id="2147483667" r:id="rId7"/>
    <p:sldLayoutId id="214748367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Rajdhani"/>
                <a:ea typeface="Rajdhani"/>
                <a:cs typeface="Rajdhani"/>
                <a:sym typeface="Rajdhani"/>
              </a:rPr>
              <a:t>Smart Virtual Assistant</a:t>
            </a:r>
            <a:endParaRPr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pic>
        <p:nvPicPr>
          <p:cNvPr id="6" name="Google Shape;1794;p47"/>
          <p:cNvPicPr preferRelativeResize="0"/>
          <p:nvPr/>
        </p:nvPicPr>
        <p:blipFill rotWithShape="1">
          <a:blip r:embed="rId5">
            <a:alphaModFix/>
          </a:blip>
          <a:srcRect l="25302" r="25297"/>
          <a:stretch/>
        </p:blipFill>
        <p:spPr>
          <a:xfrm>
            <a:off x="87902" y="3392801"/>
            <a:ext cx="1677496" cy="175069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6"/>
          </p:nvPr>
        </p:nvSpPr>
        <p:spPr/>
        <p:txBody>
          <a:bodyPr/>
          <a:lstStyle/>
          <a:p>
            <a:r>
              <a:rPr lang="en-US" dirty="0" smtClean="0"/>
              <a:t>OUTPUT</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04" y="1173014"/>
            <a:ext cx="6848132" cy="3852074"/>
          </a:xfrm>
          <a:prstGeom prst="rect">
            <a:avLst/>
          </a:prstGeom>
        </p:spPr>
      </p:pic>
    </p:spTree>
    <p:extLst>
      <p:ext uri="{BB962C8B-B14F-4D97-AF65-F5344CB8AC3E}">
        <p14:creationId xmlns:p14="http://schemas.microsoft.com/office/powerpoint/2010/main" val="1212604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577" y="2177614"/>
            <a:ext cx="7120759" cy="275383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43"/>
          <p:cNvSpPr/>
          <p:nvPr/>
        </p:nvSpPr>
        <p:spPr>
          <a:xfrm>
            <a:off x="2280020" y="1726725"/>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6005520" y="1726725"/>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MEET THE TEAM</a:t>
            </a:r>
            <a:endParaRPr dirty="0"/>
          </a:p>
        </p:txBody>
      </p:sp>
      <p:sp>
        <p:nvSpPr>
          <p:cNvPr id="1724" name="Google Shape;1724;p43"/>
          <p:cNvSpPr txBox="1">
            <a:spLocks noGrp="1"/>
          </p:cNvSpPr>
          <p:nvPr>
            <p:ph type="subTitle" idx="1"/>
          </p:nvPr>
        </p:nvSpPr>
        <p:spPr>
          <a:xfrm flipH="1">
            <a:off x="5072170" y="2784025"/>
            <a:ext cx="2711100" cy="445500"/>
          </a:xfrm>
          <a:prstGeom prst="rect">
            <a:avLst/>
          </a:prstGeom>
        </p:spPr>
        <p:txBody>
          <a:bodyPr spcFirstLastPara="1" wrap="square" lIns="91425" tIns="91425" rIns="91425" bIns="91425" anchor="ctr" anchorCtr="0">
            <a:noAutofit/>
          </a:bodyPr>
          <a:lstStyle/>
          <a:p>
            <a:pPr marL="0" lvl="0" indent="0"/>
            <a:r>
              <a:rPr lang="en-IN" sz="1600" dirty="0"/>
              <a:t>Gajbhare </a:t>
            </a:r>
            <a:r>
              <a:rPr lang="en-IN" sz="1600" dirty="0" smtClean="0"/>
              <a:t>Chandramani</a:t>
            </a:r>
          </a:p>
          <a:p>
            <a:pPr marL="0" lvl="0" indent="0"/>
            <a:r>
              <a:rPr lang="en-IN" sz="1600" dirty="0" err="1"/>
              <a:t>Bhartani</a:t>
            </a:r>
            <a:r>
              <a:rPr lang="en-IN" sz="1600" dirty="0"/>
              <a:t> </a:t>
            </a:r>
            <a:r>
              <a:rPr lang="en-IN" sz="1600" dirty="0" err="1" smtClean="0"/>
              <a:t>Rohit</a:t>
            </a:r>
            <a:endParaRPr lang="en-IN" sz="1600" dirty="0" smtClean="0"/>
          </a:p>
        </p:txBody>
      </p:sp>
      <p:sp>
        <p:nvSpPr>
          <p:cNvPr id="1725" name="Google Shape;1725;p43"/>
          <p:cNvSpPr txBox="1">
            <a:spLocks noGrp="1"/>
          </p:cNvSpPr>
          <p:nvPr>
            <p:ph type="subTitle" idx="3"/>
          </p:nvPr>
        </p:nvSpPr>
        <p:spPr>
          <a:xfrm flipH="1">
            <a:off x="1320864" y="3006775"/>
            <a:ext cx="2711100" cy="445500"/>
          </a:xfrm>
          <a:prstGeom prst="rect">
            <a:avLst/>
          </a:prstGeom>
        </p:spPr>
        <p:txBody>
          <a:bodyPr spcFirstLastPara="1" wrap="square" lIns="91425" tIns="91425" rIns="91425" bIns="91425" anchor="ctr" anchorCtr="0">
            <a:noAutofit/>
          </a:bodyPr>
          <a:lstStyle/>
          <a:p>
            <a:pPr marL="0" indent="0"/>
            <a:r>
              <a:rPr lang="en-IN" sz="1600" dirty="0" err="1"/>
              <a:t>Tarange</a:t>
            </a:r>
            <a:r>
              <a:rPr lang="en-IN" sz="1600" dirty="0"/>
              <a:t> </a:t>
            </a:r>
            <a:r>
              <a:rPr lang="en-IN" sz="1600" dirty="0" err="1" smtClean="0"/>
              <a:t>Swamini</a:t>
            </a:r>
            <a:endParaRPr lang="en-IN" sz="1600" dirty="0" smtClean="0"/>
          </a:p>
          <a:p>
            <a:pPr marL="0" lvl="0" indent="0"/>
            <a:r>
              <a:rPr lang="en-IN" sz="1600" dirty="0" smtClean="0"/>
              <a:t>Kale </a:t>
            </a:r>
            <a:r>
              <a:rPr lang="en-IN" sz="1600" dirty="0" err="1" smtClean="0"/>
              <a:t>Rutuja</a:t>
            </a:r>
            <a:endParaRPr lang="en-IN" sz="1600" dirty="0" smtClean="0"/>
          </a:p>
          <a:p>
            <a:pPr marL="0" lvl="0" indent="0"/>
            <a:r>
              <a:rPr lang="en-IN" sz="1600" smtClean="0"/>
              <a:t>Londhe</a:t>
            </a:r>
            <a:r>
              <a:rPr lang="en-IN" sz="1600" dirty="0" smtClean="0"/>
              <a:t> </a:t>
            </a:r>
            <a:r>
              <a:rPr lang="en-IN" sz="1600" dirty="0" err="1" smtClean="0"/>
              <a:t>Ankita</a:t>
            </a:r>
            <a:endParaRPr lang="en-IN" sz="1600" dirty="0" smtClean="0"/>
          </a:p>
          <a:p>
            <a:pPr marL="0" lvl="0" indent="0"/>
            <a:r>
              <a:rPr lang="en-IN" sz="1600" dirty="0" err="1"/>
              <a:t>Patil</a:t>
            </a:r>
            <a:r>
              <a:rPr lang="en-IN" sz="1600" dirty="0"/>
              <a:t> </a:t>
            </a:r>
            <a:r>
              <a:rPr lang="en-IN" sz="1600" dirty="0" err="1" smtClean="0"/>
              <a:t>Ashvini</a:t>
            </a:r>
            <a:endParaRPr lang="en-IN" sz="1600" dirty="0" smtClean="0"/>
          </a:p>
        </p:txBody>
      </p:sp>
      <p:grpSp>
        <p:nvGrpSpPr>
          <p:cNvPr id="1726" name="Google Shape;1726;p43"/>
          <p:cNvGrpSpPr/>
          <p:nvPr/>
        </p:nvGrpSpPr>
        <p:grpSpPr>
          <a:xfrm>
            <a:off x="6237970" y="1902212"/>
            <a:ext cx="393699" cy="507621"/>
            <a:chOff x="6698441" y="2414530"/>
            <a:chExt cx="277644" cy="357984"/>
          </a:xfrm>
        </p:grpSpPr>
        <p:sp>
          <p:nvSpPr>
            <p:cNvPr id="1727" name="Google Shape;1727;p43"/>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43"/>
          <p:cNvGrpSpPr/>
          <p:nvPr/>
        </p:nvGrpSpPr>
        <p:grpSpPr>
          <a:xfrm>
            <a:off x="2473680" y="1904343"/>
            <a:ext cx="471279" cy="503354"/>
            <a:chOff x="5289631" y="1500214"/>
            <a:chExt cx="332355" cy="354974"/>
          </a:xfrm>
        </p:grpSpPr>
        <p:sp>
          <p:nvSpPr>
            <p:cNvPr id="1734" name="Google Shape;1734;p43"/>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904;p51"/>
          <p:cNvGrpSpPr/>
          <p:nvPr/>
        </p:nvGrpSpPr>
        <p:grpSpPr>
          <a:xfrm>
            <a:off x="2741147" y="544920"/>
            <a:ext cx="4587384" cy="502509"/>
            <a:chOff x="6336019" y="3733725"/>
            <a:chExt cx="2566206" cy="351310"/>
          </a:xfrm>
        </p:grpSpPr>
        <p:sp>
          <p:nvSpPr>
            <p:cNvPr id="26" name="Google Shape;1905;p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6;p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07;p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08;p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3607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 sz="3000" dirty="0" smtClean="0"/>
              <a:t>INTRODUCTION</a:t>
            </a:r>
            <a:endParaRPr sz="3000" dirty="0"/>
          </a:p>
        </p:txBody>
      </p:sp>
      <p:sp>
        <p:nvSpPr>
          <p:cNvPr id="4" name="Title 4"/>
          <p:cNvSpPr txBox="1">
            <a:spLocks/>
          </p:cNvSpPr>
          <p:nvPr/>
        </p:nvSpPr>
        <p:spPr>
          <a:xfrm>
            <a:off x="720100" y="1082525"/>
            <a:ext cx="7654324" cy="24572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marL="285750" indent="-285750" algn="l">
              <a:spcBef>
                <a:spcPts val="1600"/>
              </a:spcBef>
              <a:spcAft>
                <a:spcPts val="1600"/>
              </a:spcAft>
              <a:buFont typeface="Arial" panose="020B0604020202020204" pitchFamily="34" charset="0"/>
              <a:buChar char="•"/>
            </a:pPr>
            <a:r>
              <a:rPr lang="en-US" sz="1200" dirty="0" smtClean="0"/>
              <a:t>The </a:t>
            </a:r>
            <a:r>
              <a:rPr lang="en-US" sz="1200" dirty="0"/>
              <a:t>basic idea behind this project is to create a simple stand-alone application</a:t>
            </a:r>
            <a:br>
              <a:rPr lang="en-US" sz="1200" dirty="0"/>
            </a:br>
            <a:r>
              <a:rPr lang="en-US" sz="1200" dirty="0"/>
              <a:t>that helps less tech savvy people in the world to use the computer without feeling ignorant or computer illiterate. Computers have become a very important devices and as well as less expensive over time. </a:t>
            </a:r>
            <a:endParaRPr lang="en-US" sz="1200" dirty="0" smtClean="0"/>
          </a:p>
          <a:p>
            <a:pPr marL="285750" indent="-285750" algn="l">
              <a:spcBef>
                <a:spcPts val="1600"/>
              </a:spcBef>
              <a:spcAft>
                <a:spcPts val="1600"/>
              </a:spcAft>
              <a:buFont typeface="Arial" panose="020B0604020202020204" pitchFamily="34" charset="0"/>
              <a:buChar char="•"/>
            </a:pPr>
            <a:r>
              <a:rPr lang="en-US" sz="1200" dirty="0" smtClean="0"/>
              <a:t>The </a:t>
            </a:r>
            <a:r>
              <a:rPr lang="en-US" sz="1200" dirty="0"/>
              <a:t>application works same like Siri/ Google Assistant etc. But the application deals with the computer itself mainly. </a:t>
            </a:r>
          </a:p>
          <a:p>
            <a:pPr marL="285750" indent="-285750" algn="l">
              <a:spcBef>
                <a:spcPts val="1600"/>
              </a:spcBef>
              <a:spcAft>
                <a:spcPts val="1600"/>
              </a:spcAft>
              <a:buFont typeface="Arial" panose="020B0604020202020204" pitchFamily="34" charset="0"/>
              <a:buChar char="•"/>
            </a:pPr>
            <a:r>
              <a:rPr lang="en-US" sz="1200" dirty="0"/>
              <a:t>In this Project physically disable person or the person having less knowledge about smart phone or how to access the smart phone can easily access the phone with their voice or speech command. This application includes the functions and services such as: calling services, text message transformation, mail exchange, alarm, event handler, location services, music player service, checking weather, Google search, Wikipedia search, camera, Bluetooth headset support and help menu.</a:t>
            </a:r>
          </a:p>
          <a:p>
            <a:pPr marL="285750" indent="-285750" algn="l">
              <a:spcBef>
                <a:spcPts val="1600"/>
              </a:spcBef>
              <a:spcAft>
                <a:spcPts val="1600"/>
              </a:spcAft>
              <a:buFont typeface="Arial" panose="020B0604020202020204" pitchFamily="34" charset="0"/>
              <a:buChar char="•"/>
            </a:pPr>
            <a:r>
              <a:rPr lang="en-US" sz="1200" dirty="0"/>
              <a:t>The main motive behind this software is to help end-user and make it work faster and efficient. S/w access all our system and provides output as per the request given by user. </a:t>
            </a:r>
          </a:p>
          <a:p>
            <a:pPr marL="285750" indent="-285750" algn="l">
              <a:spcBef>
                <a:spcPts val="1600"/>
              </a:spcBef>
              <a:spcAft>
                <a:spcPts val="1600"/>
              </a:spcAft>
              <a:buFont typeface="Arial" panose="020B0604020202020204" pitchFamily="34" charset="0"/>
              <a:buChar char="•"/>
            </a:pPr>
            <a:endParaRPr lang="en-US" sz="1200" dirty="0"/>
          </a:p>
          <a:p>
            <a:pPr marL="285750" indent="-285750" algn="l">
              <a:buFont typeface="Arial" panose="020B0604020202020204" pitchFamily="34" charset="0"/>
              <a:buChar char="•"/>
            </a:pPr>
            <a:endParaRPr lang="en-IN" sz="1200" dirty="0"/>
          </a:p>
        </p:txBody>
      </p:sp>
      <p:grpSp>
        <p:nvGrpSpPr>
          <p:cNvPr id="10" name="Google Shape;1904;p51"/>
          <p:cNvGrpSpPr/>
          <p:nvPr/>
        </p:nvGrpSpPr>
        <p:grpSpPr>
          <a:xfrm>
            <a:off x="2741147" y="544920"/>
            <a:ext cx="4587384" cy="502509"/>
            <a:chOff x="6336019" y="3733725"/>
            <a:chExt cx="2566206" cy="351310"/>
          </a:xfrm>
        </p:grpSpPr>
        <p:sp>
          <p:nvSpPr>
            <p:cNvPr id="11" name="Google Shape;1905;p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6;p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7;p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8;p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a:t>
            </a:r>
            <a:r>
              <a:rPr lang="en-US" dirty="0" smtClean="0"/>
              <a:t>BSTRACT</a:t>
            </a:r>
            <a:endParaRPr lang="en-IN" dirty="0"/>
          </a:p>
        </p:txBody>
      </p:sp>
      <p:sp>
        <p:nvSpPr>
          <p:cNvPr id="4" name="Title 4"/>
          <p:cNvSpPr txBox="1">
            <a:spLocks/>
          </p:cNvSpPr>
          <p:nvPr/>
        </p:nvSpPr>
        <p:spPr>
          <a:xfrm>
            <a:off x="720100" y="1161466"/>
            <a:ext cx="7654324" cy="37460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marL="285750" indent="-285750" algn="l">
              <a:lnSpc>
                <a:spcPct val="150000"/>
              </a:lnSpc>
              <a:buFont typeface="Arial" panose="020B0604020202020204" pitchFamily="34" charset="0"/>
              <a:buChar char="•"/>
            </a:pPr>
            <a:r>
              <a:rPr lang="en-US" sz="1600" dirty="0"/>
              <a:t>Smart Virtual Assistant (SVA) is the next generation of carrier services. </a:t>
            </a:r>
          </a:p>
          <a:p>
            <a:pPr marL="285750" indent="-285750" algn="l">
              <a:lnSpc>
                <a:spcPct val="150000"/>
              </a:lnSpc>
              <a:buFont typeface="Arial" panose="020B0604020202020204" pitchFamily="34" charset="0"/>
              <a:buChar char="•"/>
            </a:pPr>
            <a:r>
              <a:rPr lang="en-US" sz="1600" dirty="0"/>
              <a:t>SVA is believed to be the intelligent evolution of services to meet the ever increasing demand by the professionals for desktop and connectivity. </a:t>
            </a:r>
          </a:p>
          <a:p>
            <a:pPr marL="285750" indent="-285750" algn="l">
              <a:lnSpc>
                <a:spcPct val="150000"/>
              </a:lnSpc>
              <a:buFont typeface="Arial" panose="020B0604020202020204" pitchFamily="34" charset="0"/>
              <a:buChar char="•"/>
            </a:pPr>
            <a:r>
              <a:rPr lang="en-US" sz="1600" dirty="0"/>
              <a:t>This new generation of services will allow desktop users to remotely access and manage information using speech recognition technology over internet.</a:t>
            </a:r>
          </a:p>
          <a:p>
            <a:pPr marL="285750" indent="-285750" algn="l">
              <a:lnSpc>
                <a:spcPct val="150000"/>
              </a:lnSpc>
              <a:buFont typeface="Arial" panose="020B0604020202020204" pitchFamily="34" charset="0"/>
              <a:buChar char="•"/>
            </a:pPr>
            <a:endParaRPr lang="en-US" sz="1600" dirty="0"/>
          </a:p>
          <a:p>
            <a:pPr marL="285750" indent="-285750" algn="l">
              <a:lnSpc>
                <a:spcPct val="150000"/>
              </a:lnSpc>
              <a:buFont typeface="Arial" panose="020B0604020202020204" pitchFamily="34" charset="0"/>
              <a:buChar char="•"/>
            </a:pPr>
            <a:r>
              <a:rPr lang="en-US" sz="1600" dirty="0"/>
              <a:t>The SVA enables the user to optimize the user resources (time, cost), enhance his/her overall productivity, and minimize the interruptions to his regular workflow. </a:t>
            </a:r>
          </a:p>
          <a:p>
            <a:pPr marL="285750" indent="-285750" algn="l">
              <a:lnSpc>
                <a:spcPct val="150000"/>
              </a:lnSpc>
              <a:buFont typeface="Arial" panose="020B0604020202020204" pitchFamily="34" charset="0"/>
              <a:buChar char="•"/>
            </a:pPr>
            <a:r>
              <a:rPr lang="en-US" sz="1600" dirty="0"/>
              <a:t>The Smart Virtual Assistant (SVA) will enable the user to efficiently handle increasing demand of sending emails, messages, bot-chat and other activities.</a:t>
            </a:r>
            <a:endParaRPr lang="en-IN" sz="1600" dirty="0"/>
          </a:p>
          <a:p>
            <a:pPr marL="285750" indent="-285750" algn="l">
              <a:lnSpc>
                <a:spcPct val="150000"/>
              </a:lnSpc>
              <a:buFont typeface="Arial" panose="020B0604020202020204" pitchFamily="34" charset="0"/>
              <a:buChar char="•"/>
            </a:pPr>
            <a:endParaRPr lang="en-IN" sz="1400" dirty="0"/>
          </a:p>
        </p:txBody>
      </p:sp>
      <p:grpSp>
        <p:nvGrpSpPr>
          <p:cNvPr id="5" name="Google Shape;1904;p51"/>
          <p:cNvGrpSpPr/>
          <p:nvPr/>
        </p:nvGrpSpPr>
        <p:grpSpPr>
          <a:xfrm>
            <a:off x="2741147" y="544920"/>
            <a:ext cx="4587384" cy="502509"/>
            <a:chOff x="6336019" y="3733725"/>
            <a:chExt cx="2566206" cy="351310"/>
          </a:xfrm>
        </p:grpSpPr>
        <p:sp>
          <p:nvSpPr>
            <p:cNvPr id="6" name="Google Shape;1905;p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06;p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07;p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08;p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92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Project Scope</a:t>
            </a:r>
            <a:r>
              <a:rPr lang="en-IN" dirty="0"/>
              <a:t/>
            </a:r>
            <a:br>
              <a:rPr lang="en-IN" dirty="0"/>
            </a:br>
            <a:endParaRPr lang="en-IN" dirty="0"/>
          </a:p>
        </p:txBody>
      </p:sp>
      <p:sp>
        <p:nvSpPr>
          <p:cNvPr id="4" name="Title 4"/>
          <p:cNvSpPr txBox="1">
            <a:spLocks/>
          </p:cNvSpPr>
          <p:nvPr/>
        </p:nvSpPr>
        <p:spPr>
          <a:xfrm>
            <a:off x="769776" y="1246986"/>
            <a:ext cx="7654324" cy="3285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algn="l">
              <a:lnSpc>
                <a:spcPct val="150000"/>
              </a:lnSpc>
            </a:pPr>
            <a:r>
              <a:rPr lang="en-US" sz="1600" dirty="0"/>
              <a:t> The project has a very vast scope in future. The project can be implemented on intranet in future. Project can be updated in near future as and when requirement for the same arises, as it is very flexible in terms of expansion. With the proposed software of database Space Manager ready and fully functional the client is now able to manage and hence run the entire work in a much better, </a:t>
            </a:r>
            <a:endParaRPr lang="en-US" sz="1600" dirty="0" smtClean="0"/>
          </a:p>
          <a:p>
            <a:pPr algn="l">
              <a:lnSpc>
                <a:spcPct val="150000"/>
              </a:lnSpc>
            </a:pPr>
            <a:r>
              <a:rPr lang="en-US" sz="1600" dirty="0" smtClean="0"/>
              <a:t>accurate </a:t>
            </a:r>
            <a:r>
              <a:rPr lang="en-US" sz="1600" dirty="0"/>
              <a:t>and error free manner. The following are the future scope for the project</a:t>
            </a:r>
            <a:r>
              <a:rPr lang="en-US" sz="1600" dirty="0" smtClean="0"/>
              <a:t>.</a:t>
            </a:r>
          </a:p>
          <a:p>
            <a:pPr marL="285750" lvl="0" indent="-285750" algn="l">
              <a:buFont typeface="Wingdings" panose="05000000000000000000" pitchFamily="2" charset="2"/>
              <a:buChar char="§"/>
            </a:pPr>
            <a:endParaRPr lang="en-US" sz="1600" dirty="0" smtClean="0"/>
          </a:p>
          <a:p>
            <a:pPr marL="285750" lvl="0" indent="-285750" algn="l">
              <a:buFont typeface="Arial" panose="020B0604020202020204" pitchFamily="34" charset="0"/>
              <a:buChar char="•"/>
            </a:pPr>
            <a:r>
              <a:rPr lang="en-US" sz="1600" dirty="0" smtClean="0"/>
              <a:t>Alexa.</a:t>
            </a:r>
            <a:r>
              <a:rPr lang="en-US" sz="1600" dirty="0"/>
              <a:t> </a:t>
            </a:r>
            <a:endParaRPr lang="en-IN" sz="1600" dirty="0"/>
          </a:p>
          <a:p>
            <a:pPr marL="285750" lvl="0" indent="-285750" algn="l">
              <a:buFont typeface="Arial" panose="020B0604020202020204" pitchFamily="34" charset="0"/>
              <a:buChar char="•"/>
            </a:pPr>
            <a:r>
              <a:rPr lang="en-US" sz="1600" dirty="0"/>
              <a:t>Crotona</a:t>
            </a:r>
            <a:r>
              <a:rPr lang="en-US" sz="1600" dirty="0" smtClean="0"/>
              <a:t>.</a:t>
            </a:r>
            <a:r>
              <a:rPr lang="en-US" sz="1600" dirty="0"/>
              <a:t> </a:t>
            </a:r>
            <a:endParaRPr lang="en-IN" sz="1600" dirty="0"/>
          </a:p>
          <a:p>
            <a:pPr marL="285750" lvl="0" indent="-285750" algn="l">
              <a:buFont typeface="Arial" panose="020B0604020202020204" pitchFamily="34" charset="0"/>
              <a:buChar char="•"/>
            </a:pPr>
            <a:r>
              <a:rPr lang="en-US" sz="1600" dirty="0" smtClean="0"/>
              <a:t>Siri</a:t>
            </a:r>
            <a:endParaRPr lang="en-IN" sz="1600" dirty="0"/>
          </a:p>
          <a:p>
            <a:pPr marL="285750" indent="-285750" algn="l">
              <a:lnSpc>
                <a:spcPct val="150000"/>
              </a:lnSpc>
              <a:buFont typeface="Arial" panose="020B0604020202020204" pitchFamily="34" charset="0"/>
              <a:buChar char="•"/>
            </a:pPr>
            <a:endParaRPr lang="en-IN" sz="1400" dirty="0"/>
          </a:p>
        </p:txBody>
      </p:sp>
      <p:grpSp>
        <p:nvGrpSpPr>
          <p:cNvPr id="5" name="Google Shape;1904;p51"/>
          <p:cNvGrpSpPr/>
          <p:nvPr/>
        </p:nvGrpSpPr>
        <p:grpSpPr>
          <a:xfrm>
            <a:off x="2741147" y="544920"/>
            <a:ext cx="4587384" cy="502509"/>
            <a:chOff x="6336019" y="3733725"/>
            <a:chExt cx="2566206" cy="351310"/>
          </a:xfrm>
        </p:grpSpPr>
        <p:sp>
          <p:nvSpPr>
            <p:cNvPr id="6" name="Google Shape;1905;p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06;p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07;p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08;p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2717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r>
              <a:rPr lang="en-US" dirty="0" smtClean="0"/>
              <a:t>Goal </a:t>
            </a:r>
            <a:r>
              <a:rPr lang="en-US" dirty="0"/>
              <a:t>and Objective</a:t>
            </a:r>
            <a:r>
              <a:rPr lang="en-IN" dirty="0"/>
              <a:t/>
            </a:r>
            <a:br>
              <a:rPr lang="en-IN" dirty="0"/>
            </a:br>
            <a:endParaRPr sz="3000" dirty="0"/>
          </a:p>
        </p:txBody>
      </p:sp>
      <p:sp>
        <p:nvSpPr>
          <p:cNvPr id="5" name="Title 4"/>
          <p:cNvSpPr>
            <a:spLocks noGrp="1"/>
          </p:cNvSpPr>
          <p:nvPr>
            <p:ph type="title"/>
          </p:nvPr>
        </p:nvSpPr>
        <p:spPr>
          <a:xfrm>
            <a:off x="720000" y="1362298"/>
            <a:ext cx="7654324" cy="3321535"/>
          </a:xfrm>
        </p:spPr>
        <p:txBody>
          <a:bodyPr/>
          <a:lstStyle/>
          <a:p>
            <a:pPr algn="l"/>
            <a:r>
              <a:rPr lang="en-US" dirty="0"/>
              <a:t> </a:t>
            </a:r>
            <a:r>
              <a:rPr lang="en-US" dirty="0" smtClean="0"/>
              <a:t>Requesting </a:t>
            </a:r>
            <a:r>
              <a:rPr lang="en-US" dirty="0"/>
              <a:t>information. </a:t>
            </a:r>
            <a:r>
              <a:rPr lang="en-US" dirty="0" smtClean="0"/>
              <a:t/>
            </a:r>
            <a:br>
              <a:rPr lang="en-US" dirty="0" smtClean="0"/>
            </a:br>
            <a:r>
              <a:rPr lang="en-US" dirty="0" smtClean="0"/>
              <a:t> Similarly </a:t>
            </a:r>
            <a:r>
              <a:rPr lang="en-US" dirty="0"/>
              <a:t>to inputting a search query. </a:t>
            </a:r>
            <a:r>
              <a:rPr lang="en-US" dirty="0" smtClean="0"/>
              <a:t/>
            </a:r>
            <a:br>
              <a:rPr lang="en-US" dirty="0" smtClean="0"/>
            </a:br>
            <a:r>
              <a:rPr lang="en-US" dirty="0" smtClean="0"/>
              <a:t> Playing </a:t>
            </a:r>
            <a:r>
              <a:rPr lang="en-US" dirty="0"/>
              <a:t>music. </a:t>
            </a:r>
            <a:r>
              <a:rPr lang="en-US" dirty="0" smtClean="0"/>
              <a:t/>
            </a:r>
            <a:br>
              <a:rPr lang="en-US" dirty="0" smtClean="0"/>
            </a:br>
            <a:r>
              <a:rPr lang="en-US" dirty="0" smtClean="0"/>
              <a:t> </a:t>
            </a:r>
            <a:r>
              <a:rPr lang="en-US" dirty="0"/>
              <a:t>Performing mathematical calculation. </a:t>
            </a:r>
            <a:r>
              <a:rPr lang="en-US" dirty="0" smtClean="0"/>
              <a:t/>
            </a:r>
            <a:br>
              <a:rPr lang="en-US" dirty="0" smtClean="0"/>
            </a:br>
            <a:r>
              <a:rPr lang="en-US" dirty="0" smtClean="0"/>
              <a:t> </a:t>
            </a:r>
            <a:r>
              <a:rPr lang="en-US" dirty="0"/>
              <a:t>Sending mails</a:t>
            </a:r>
            <a:r>
              <a:rPr lang="en-US" dirty="0" smtClean="0"/>
              <a:t>.</a:t>
            </a:r>
            <a:br>
              <a:rPr lang="en-US" dirty="0" smtClean="0"/>
            </a:br>
            <a:r>
              <a:rPr lang="en-US" dirty="0" smtClean="0"/>
              <a:t/>
            </a:r>
            <a:br>
              <a:rPr lang="en-US" dirty="0" smtClean="0"/>
            </a:br>
            <a:r>
              <a:rPr lang="en-US" dirty="0"/>
              <a:t>The goal of proposed is to improve performance and accuracy of are as follows:</a:t>
            </a:r>
            <a:r>
              <a:rPr lang="en-IN" dirty="0"/>
              <a:t/>
            </a:r>
            <a:br>
              <a:rPr lang="en-IN" dirty="0"/>
            </a:br>
            <a:r>
              <a:rPr lang="en-US" dirty="0"/>
              <a:t>  </a:t>
            </a:r>
            <a:r>
              <a:rPr lang="en-US" dirty="0" smtClean="0"/>
              <a:t>To </a:t>
            </a:r>
            <a:r>
              <a:rPr lang="en-US" dirty="0"/>
              <a:t>solve all problems in current system.</a:t>
            </a:r>
            <a:r>
              <a:rPr lang="en-IN" dirty="0"/>
              <a:t/>
            </a:r>
            <a:br>
              <a:rPr lang="en-IN" dirty="0"/>
            </a:br>
            <a:r>
              <a:rPr lang="en-US" dirty="0"/>
              <a:t>  </a:t>
            </a:r>
            <a:r>
              <a:rPr lang="en-US" dirty="0" smtClean="0"/>
              <a:t>To </a:t>
            </a:r>
            <a:r>
              <a:rPr lang="en-US" dirty="0"/>
              <a:t>fulfill the requirement of user and make the process faster and efficient</a:t>
            </a:r>
            <a:r>
              <a:rPr lang="en-IN" dirty="0"/>
              <a:t/>
            </a:r>
            <a:br>
              <a:rPr lang="en-IN" dirty="0"/>
            </a:br>
            <a:r>
              <a:rPr lang="en-US" dirty="0"/>
              <a:t>  </a:t>
            </a:r>
            <a:r>
              <a:rPr lang="en-US" dirty="0" smtClean="0"/>
              <a:t>To </a:t>
            </a:r>
            <a:r>
              <a:rPr lang="en-US" dirty="0"/>
              <a:t>generate efficient Output based on voice input.</a:t>
            </a:r>
            <a:r>
              <a:rPr lang="en-IN" dirty="0"/>
              <a:t/>
            </a:r>
            <a:br>
              <a:rPr lang="en-IN" dirty="0"/>
            </a:br>
            <a:endParaRPr lang="en-IN" dirty="0"/>
          </a:p>
        </p:txBody>
      </p:sp>
      <p:grpSp>
        <p:nvGrpSpPr>
          <p:cNvPr id="18" name="Google Shape;1904;p51"/>
          <p:cNvGrpSpPr/>
          <p:nvPr/>
        </p:nvGrpSpPr>
        <p:grpSpPr>
          <a:xfrm>
            <a:off x="2741147" y="544920"/>
            <a:ext cx="4587384" cy="502509"/>
            <a:chOff x="6336019" y="3733725"/>
            <a:chExt cx="2566206" cy="351310"/>
          </a:xfrm>
        </p:grpSpPr>
        <p:sp>
          <p:nvSpPr>
            <p:cNvPr id="19" name="Google Shape;1905;p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06;p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07;p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08;p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62891" y="1352239"/>
            <a:ext cx="7861209" cy="3226339"/>
          </a:xfrm>
        </p:spPr>
        <p:txBody>
          <a:bodyPr/>
          <a:lstStyle/>
          <a:p>
            <a:pPr lvl="0" algn="l"/>
            <a:r>
              <a:rPr lang="en-US" dirty="0"/>
              <a:t> </a:t>
            </a:r>
            <a:r>
              <a:rPr lang="en-US" dirty="0" smtClean="0"/>
              <a:t>Opening </a:t>
            </a:r>
            <a:r>
              <a:rPr lang="en-US" dirty="0"/>
              <a:t>and Closing of an Application.  </a:t>
            </a:r>
            <a:r>
              <a:rPr lang="en-IN" dirty="0"/>
              <a:t/>
            </a:r>
            <a:br>
              <a:rPr lang="en-IN" dirty="0"/>
            </a:br>
            <a:r>
              <a:rPr lang="en-IN" dirty="0"/>
              <a:t/>
            </a:r>
            <a:br>
              <a:rPr lang="en-IN" dirty="0"/>
            </a:br>
            <a:r>
              <a:rPr lang="en-US" dirty="0"/>
              <a:t> </a:t>
            </a:r>
            <a:r>
              <a:rPr lang="en-US" dirty="0" smtClean="0"/>
              <a:t>Displaying </a:t>
            </a:r>
            <a:r>
              <a:rPr lang="en-US" dirty="0"/>
              <a:t>system information such as network usage, ram etc.</a:t>
            </a:r>
            <a:r>
              <a:rPr lang="en-IN" dirty="0"/>
              <a:t/>
            </a:r>
            <a:br>
              <a:rPr lang="en-IN" dirty="0"/>
            </a:br>
            <a:r>
              <a:rPr lang="en-US" dirty="0"/>
              <a:t> </a:t>
            </a:r>
            <a:r>
              <a:rPr lang="en-IN" dirty="0"/>
              <a:t/>
            </a:r>
            <a:br>
              <a:rPr lang="en-IN" dirty="0"/>
            </a:br>
            <a:r>
              <a:rPr lang="en-US" dirty="0"/>
              <a:t> </a:t>
            </a:r>
            <a:r>
              <a:rPr lang="en-US" dirty="0" smtClean="0"/>
              <a:t>It </a:t>
            </a:r>
            <a:r>
              <a:rPr lang="en-US" dirty="0"/>
              <a:t>provides an easy interface to user.</a:t>
            </a:r>
            <a:r>
              <a:rPr lang="en-IN" dirty="0"/>
              <a:t/>
            </a:r>
            <a:br>
              <a:rPr lang="en-IN" dirty="0"/>
            </a:br>
            <a:r>
              <a:rPr lang="en-US" dirty="0"/>
              <a:t> </a:t>
            </a:r>
            <a:r>
              <a:rPr lang="en-IN" dirty="0"/>
              <a:t/>
            </a:r>
            <a:br>
              <a:rPr lang="en-IN" dirty="0"/>
            </a:br>
            <a:r>
              <a:rPr lang="en-US" dirty="0"/>
              <a:t> </a:t>
            </a:r>
            <a:r>
              <a:rPr lang="en-US" dirty="0" smtClean="0"/>
              <a:t>Creating </a:t>
            </a:r>
            <a:r>
              <a:rPr lang="en-US" dirty="0"/>
              <a:t>a new window or a tab in browser</a:t>
            </a:r>
            <a:r>
              <a:rPr lang="en-IN" dirty="0"/>
              <a:t/>
            </a:r>
            <a:br>
              <a:rPr lang="en-IN" dirty="0"/>
            </a:br>
            <a:r>
              <a:rPr lang="en-US" dirty="0"/>
              <a:t> </a:t>
            </a:r>
            <a:r>
              <a:rPr lang="en-IN" dirty="0"/>
              <a:t/>
            </a:r>
            <a:br>
              <a:rPr lang="en-IN" dirty="0"/>
            </a:br>
            <a:r>
              <a:rPr lang="en-US" dirty="0"/>
              <a:t> </a:t>
            </a:r>
            <a:r>
              <a:rPr lang="en-US" dirty="0" smtClean="0"/>
              <a:t>Sending </a:t>
            </a:r>
            <a:r>
              <a:rPr lang="en-US" dirty="0"/>
              <a:t>mails, performing Calculations, </a:t>
            </a:r>
            <a:r>
              <a:rPr lang="en-US" dirty="0" err="1"/>
              <a:t>Chatbot</a:t>
            </a:r>
            <a:r>
              <a:rPr lang="en-US" dirty="0"/>
              <a:t>.</a:t>
            </a:r>
            <a:r>
              <a:rPr lang="en-IN" dirty="0"/>
              <a:t/>
            </a:r>
            <a:br>
              <a:rPr lang="en-IN" dirty="0"/>
            </a:br>
            <a:endParaRPr lang="en-IN" dirty="0"/>
          </a:p>
        </p:txBody>
      </p:sp>
      <p:sp>
        <p:nvSpPr>
          <p:cNvPr id="8" name="Title 7"/>
          <p:cNvSpPr>
            <a:spLocks noGrp="1"/>
          </p:cNvSpPr>
          <p:nvPr>
            <p:ph type="title" idx="6"/>
          </p:nvPr>
        </p:nvSpPr>
        <p:spPr/>
        <p:txBody>
          <a:bodyPr/>
          <a:lstStyle/>
          <a:p>
            <a:r>
              <a:rPr lang="en-US" dirty="0" smtClean="0"/>
              <a:t>FEATURES</a:t>
            </a:r>
            <a:endParaRPr lang="en-IN" dirty="0"/>
          </a:p>
        </p:txBody>
      </p:sp>
      <p:grpSp>
        <p:nvGrpSpPr>
          <p:cNvPr id="10" name="Google Shape;1904;p51"/>
          <p:cNvGrpSpPr/>
          <p:nvPr/>
        </p:nvGrpSpPr>
        <p:grpSpPr>
          <a:xfrm>
            <a:off x="2741147" y="544920"/>
            <a:ext cx="4587384" cy="502509"/>
            <a:chOff x="6336019" y="3733725"/>
            <a:chExt cx="2566206" cy="351310"/>
          </a:xfrm>
        </p:grpSpPr>
        <p:sp>
          <p:nvSpPr>
            <p:cNvPr id="11" name="Google Shape;1905;p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6;p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7;p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8;p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70313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1463" y="1388611"/>
            <a:ext cx="7772637" cy="3466260"/>
          </a:xfrm>
        </p:spPr>
        <p:txBody>
          <a:bodyPr/>
          <a:lstStyle/>
          <a:p>
            <a:pPr lvl="0" algn="l"/>
            <a:r>
              <a:rPr lang="en-US" u="sng" dirty="0"/>
              <a:t>Hardware </a:t>
            </a:r>
            <a:r>
              <a:rPr lang="en-US" u="sng" dirty="0" smtClean="0"/>
              <a:t>Specification :</a:t>
            </a:r>
            <a:r>
              <a:rPr lang="en-US" dirty="0" smtClean="0"/>
              <a:t/>
            </a:r>
            <a:br>
              <a:rPr lang="en-US" dirty="0" smtClean="0"/>
            </a:br>
            <a:r>
              <a:rPr lang="en-IN" dirty="0"/>
              <a:t/>
            </a:r>
            <a:br>
              <a:rPr lang="en-IN" dirty="0"/>
            </a:br>
            <a:r>
              <a:rPr lang="en-US" dirty="0"/>
              <a:t> </a:t>
            </a:r>
            <a:r>
              <a:rPr lang="en-US" dirty="0" smtClean="0"/>
              <a:t>Memory Space            : 100MB</a:t>
            </a:r>
            <a:r>
              <a:rPr lang="en-IN" dirty="0"/>
              <a:t/>
            </a:r>
            <a:br>
              <a:rPr lang="en-IN" dirty="0"/>
            </a:br>
            <a:r>
              <a:rPr lang="en-US" dirty="0"/>
              <a:t> </a:t>
            </a:r>
            <a:r>
              <a:rPr lang="en-US" dirty="0" smtClean="0"/>
              <a:t>RAM                               : </a:t>
            </a:r>
            <a:r>
              <a:rPr lang="en-US" dirty="0"/>
              <a:t>512 MB Minimum &amp; 2GB Maximum </a:t>
            </a:r>
            <a:r>
              <a:rPr lang="en-IN" dirty="0"/>
              <a:t/>
            </a:r>
            <a:br>
              <a:rPr lang="en-IN" dirty="0"/>
            </a:br>
            <a:r>
              <a:rPr lang="en-US" dirty="0"/>
              <a:t> </a:t>
            </a:r>
            <a:r>
              <a:rPr lang="en-US" dirty="0" smtClean="0"/>
              <a:t>Processor                     : </a:t>
            </a:r>
            <a:r>
              <a:rPr lang="en-US" dirty="0"/>
              <a:t>Recommended 1.5GHz or better</a:t>
            </a:r>
            <a:r>
              <a:rPr lang="en-IN" dirty="0"/>
              <a:t/>
            </a:r>
            <a:br>
              <a:rPr lang="en-IN" dirty="0"/>
            </a:br>
            <a:r>
              <a:rPr lang="en-IN" dirty="0" smtClean="0"/>
              <a:t/>
            </a:r>
            <a:br>
              <a:rPr lang="en-IN" dirty="0" smtClean="0"/>
            </a:br>
            <a:r>
              <a:rPr lang="en-US" u="sng" dirty="0"/>
              <a:t>Software </a:t>
            </a:r>
            <a:r>
              <a:rPr lang="en-US" u="sng" dirty="0" smtClean="0"/>
              <a:t>Specification :</a:t>
            </a:r>
            <a:br>
              <a:rPr lang="en-US" u="sng" dirty="0" smtClean="0"/>
            </a:br>
            <a:r>
              <a:rPr lang="en-US" u="sng" dirty="0" smtClean="0"/>
              <a:t/>
            </a:r>
            <a:br>
              <a:rPr lang="en-US" u="sng" dirty="0" smtClean="0"/>
            </a:br>
            <a:r>
              <a:rPr lang="en-US" dirty="0"/>
              <a:t> </a:t>
            </a:r>
            <a:r>
              <a:rPr lang="en-US" dirty="0" smtClean="0"/>
              <a:t>Application Libraries   : </a:t>
            </a:r>
            <a:r>
              <a:rPr lang="en-US" dirty="0"/>
              <a:t>Python and </a:t>
            </a:r>
            <a:r>
              <a:rPr lang="en-US" dirty="0" smtClean="0"/>
              <a:t>Web</a:t>
            </a:r>
            <a:r>
              <a:rPr lang="en-IN" dirty="0"/>
              <a:t/>
            </a:r>
            <a:br>
              <a:rPr lang="en-IN" dirty="0"/>
            </a:br>
            <a:r>
              <a:rPr lang="en-US" dirty="0"/>
              <a:t> </a:t>
            </a:r>
            <a:r>
              <a:rPr lang="en-US" dirty="0" smtClean="0"/>
              <a:t>Language                       </a:t>
            </a:r>
            <a:r>
              <a:rPr lang="en-US" dirty="0"/>
              <a:t>: </a:t>
            </a:r>
            <a:r>
              <a:rPr lang="en-US" dirty="0" smtClean="0"/>
              <a:t>Python</a:t>
            </a:r>
            <a:r>
              <a:rPr lang="en-IN" dirty="0"/>
              <a:t/>
            </a:r>
            <a:br>
              <a:rPr lang="en-IN" dirty="0"/>
            </a:br>
            <a:r>
              <a:rPr lang="en-US" dirty="0"/>
              <a:t> </a:t>
            </a:r>
            <a:r>
              <a:rPr lang="en-US" dirty="0" smtClean="0"/>
              <a:t>Tools</a:t>
            </a:r>
            <a:r>
              <a:rPr lang="en-US" dirty="0"/>
              <a:t>	                 </a:t>
            </a:r>
            <a:r>
              <a:rPr lang="en-US" dirty="0" smtClean="0"/>
              <a:t>          : </a:t>
            </a:r>
            <a:r>
              <a:rPr lang="en-US" dirty="0" err="1"/>
              <a:t>Pycharm</a:t>
            </a:r>
            <a:r>
              <a:rPr lang="en-US" dirty="0"/>
              <a:t>, Google API, Amazon </a:t>
            </a:r>
            <a:r>
              <a:rPr lang="en-US" dirty="0" smtClean="0"/>
              <a:t>API</a:t>
            </a:r>
            <a:r>
              <a:rPr lang="en-IN" dirty="0"/>
              <a:t/>
            </a:r>
            <a:br>
              <a:rPr lang="en-IN" dirty="0"/>
            </a:br>
            <a:r>
              <a:rPr lang="en-US" dirty="0"/>
              <a:t> </a:t>
            </a:r>
            <a:r>
              <a:rPr lang="en-US" dirty="0" smtClean="0"/>
              <a:t>Operating </a:t>
            </a:r>
            <a:r>
              <a:rPr lang="en-US" dirty="0"/>
              <a:t>System    </a:t>
            </a:r>
            <a:r>
              <a:rPr lang="en-US" dirty="0" smtClean="0"/>
              <a:t>    </a:t>
            </a:r>
            <a:r>
              <a:rPr lang="en-US" dirty="0"/>
              <a:t>: Windows 7 or above</a:t>
            </a:r>
            <a:r>
              <a:rPr lang="en-IN" dirty="0"/>
              <a:t/>
            </a:r>
            <a:br>
              <a:rPr lang="en-IN" dirty="0"/>
            </a:br>
            <a:r>
              <a:rPr lang="en-US" dirty="0"/>
              <a:t/>
            </a:r>
            <a:br>
              <a:rPr lang="en-US" dirty="0"/>
            </a:br>
            <a:endParaRPr lang="en-IN" dirty="0"/>
          </a:p>
        </p:txBody>
      </p:sp>
      <p:sp>
        <p:nvSpPr>
          <p:cNvPr id="8" name="Title 7"/>
          <p:cNvSpPr>
            <a:spLocks noGrp="1"/>
          </p:cNvSpPr>
          <p:nvPr>
            <p:ph type="title" idx="6"/>
          </p:nvPr>
        </p:nvSpPr>
        <p:spPr/>
        <p:txBody>
          <a:bodyPr/>
          <a:lstStyle/>
          <a:p>
            <a:r>
              <a:rPr lang="en-US" dirty="0" smtClean="0"/>
              <a:t>Specification</a:t>
            </a:r>
            <a:endParaRPr lang="en-IN" dirty="0"/>
          </a:p>
        </p:txBody>
      </p:sp>
      <p:grpSp>
        <p:nvGrpSpPr>
          <p:cNvPr id="14" name="Google Shape;1904;p51"/>
          <p:cNvGrpSpPr/>
          <p:nvPr/>
        </p:nvGrpSpPr>
        <p:grpSpPr>
          <a:xfrm>
            <a:off x="2741147" y="544920"/>
            <a:ext cx="4587384" cy="502509"/>
            <a:chOff x="6336019" y="3733725"/>
            <a:chExt cx="2566206" cy="351310"/>
          </a:xfrm>
        </p:grpSpPr>
        <p:sp>
          <p:nvSpPr>
            <p:cNvPr id="15" name="Google Shape;1905;p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6;p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07;p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08;p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0699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6"/>
          </p:nvPr>
        </p:nvSpPr>
        <p:spPr/>
        <p:txBody>
          <a:bodyPr/>
          <a:lstStyle/>
          <a:p>
            <a:r>
              <a:rPr lang="en-US" dirty="0" smtClean="0"/>
              <a:t>SYSTEM ARCHITECTURE</a:t>
            </a:r>
            <a:endParaRPr lang="en-IN" dirty="0"/>
          </a:p>
        </p:txBody>
      </p:sp>
      <p:pic>
        <p:nvPicPr>
          <p:cNvPr id="9" name="Picture 8"/>
          <p:cNvPicPr/>
          <p:nvPr/>
        </p:nvPicPr>
        <p:blipFill>
          <a:blip r:embed="rId2"/>
          <a:stretch>
            <a:fillRect/>
          </a:stretch>
        </p:blipFill>
        <p:spPr>
          <a:xfrm>
            <a:off x="1118331" y="1131488"/>
            <a:ext cx="7038907" cy="3822060"/>
          </a:xfrm>
          <a:prstGeom prst="rect">
            <a:avLst/>
          </a:prstGeom>
        </p:spPr>
      </p:pic>
      <p:grpSp>
        <p:nvGrpSpPr>
          <p:cNvPr id="10" name="Google Shape;1904;p51"/>
          <p:cNvGrpSpPr/>
          <p:nvPr/>
        </p:nvGrpSpPr>
        <p:grpSpPr>
          <a:xfrm>
            <a:off x="2394544" y="544920"/>
            <a:ext cx="5861370" cy="502509"/>
            <a:chOff x="6336019" y="3733725"/>
            <a:chExt cx="2566206" cy="351310"/>
          </a:xfrm>
        </p:grpSpPr>
        <p:sp>
          <p:nvSpPr>
            <p:cNvPr id="11" name="Google Shape;1905;p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6;p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7;p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8;p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39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269</Words>
  <Application>Microsoft Office PowerPoint</Application>
  <PresentationFormat>On-screen Show (16:9)</PresentationFormat>
  <Paragraphs>35</Paragraphs>
  <Slides>11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Fira Sans Condensed Light</vt:lpstr>
      <vt:lpstr>Arial</vt:lpstr>
      <vt:lpstr>Wingdings</vt:lpstr>
      <vt:lpstr>Anton</vt:lpstr>
      <vt:lpstr>Rajdhani</vt:lpstr>
      <vt:lpstr>Josefin Slab</vt:lpstr>
      <vt:lpstr>Advent Pro Light</vt:lpstr>
      <vt:lpstr>Ai Tech Agency by Slidesgo</vt:lpstr>
      <vt:lpstr>Smart Virtual Assistant</vt:lpstr>
      <vt:lpstr>MEET THE TEAM</vt:lpstr>
      <vt:lpstr>INTRODUCTION</vt:lpstr>
      <vt:lpstr>ABSTRACT</vt:lpstr>
      <vt:lpstr>Project Scope </vt:lpstr>
      <vt:lpstr>Goal and Objective </vt:lpstr>
      <vt:lpstr> Opening and Closing of an Application.     Displaying system information such as network usage, ram etc.    It provides an easy interface to user.    Creating a new window or a tab in browser    Sending mails, performing Calculations, Chatbot. </vt:lpstr>
      <vt:lpstr>Hardware Specification :   Memory Space            : 100MB  RAM                               : 512 MB Minimum &amp; 2GB Maximum   Processor                     : Recommended 1.5GHz or better  Software Specification :   Application Libraries   : Python and Web  Language                       : Python  Tools                            : Pycharm, Google API, Amazon API  Operating System        : Windows 7 or above  </vt:lpstr>
      <vt:lpstr>SYSTEM ARCHITECTURE</vt:lpstr>
      <vt:lpstr>OUTPUT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Virtual Assistant</dc:title>
  <dc:creator>Chandramani Gajbhare</dc:creator>
  <cp:lastModifiedBy>Chandramani Gajbhare</cp:lastModifiedBy>
  <cp:revision>10</cp:revision>
  <dcterms:modified xsi:type="dcterms:W3CDTF">2021-06-12T15:46:37Z</dcterms:modified>
</cp:coreProperties>
</file>